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 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798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French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919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190" y="4724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93</cp:revision>
  <dcterms:created xsi:type="dcterms:W3CDTF">2011-09-14T23:22:57Z</dcterms:created>
  <dcterms:modified xsi:type="dcterms:W3CDTF">2012-10-01T11:12:01Z</dcterms:modified>
</cp:coreProperties>
</file>